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70" r:id="rId5"/>
    <p:sldId id="258" r:id="rId6"/>
    <p:sldId id="261" r:id="rId7"/>
    <p:sldId id="262" r:id="rId8"/>
    <p:sldId id="263" r:id="rId9"/>
    <p:sldId id="264" r:id="rId10"/>
    <p:sldId id="271" r:id="rId11"/>
    <p:sldId id="273" r:id="rId12"/>
    <p:sldId id="274" r:id="rId13"/>
    <p:sldId id="27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162"/>
      </p:cViewPr>
      <p:guideLst>
        <p:guide orient="horz" pos="16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37232" y="2316479"/>
            <a:ext cx="7662672" cy="1092565"/>
          </a:xfrm>
        </p:spPr>
        <p:txBody>
          <a:bodyPr/>
          <a:lstStyle/>
          <a:p>
            <a:r>
              <a:rPr lang="ko-KR" altLang="en-US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시각디자인 리서치 분석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53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pPr algn="r"/>
            <a:r>
              <a:rPr lang="en-US" altLang="ko-KR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 </a:t>
            </a:r>
            <a:r>
              <a:rPr lang="ko-KR" altLang="en-US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업체별 </a:t>
            </a:r>
            <a:r>
              <a:rPr lang="ko-KR" altLang="en-US" sz="3000" dirty="0" err="1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분류별</a:t>
            </a:r>
            <a:r>
              <a:rPr lang="ko-KR" altLang="en-US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디자인 정리</a:t>
            </a:r>
            <a:r>
              <a:rPr lang="en-US" altLang="ko-KR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/>
            </a:r>
            <a:br>
              <a:rPr lang="en-US" altLang="ko-KR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85800" y="1751830"/>
            <a:ext cx="10820400" cy="3055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ko-KR" altLang="en-US" sz="1500" dirty="0" smtClean="0"/>
              <a:t>제조업</a:t>
            </a:r>
            <a:endParaRPr lang="en-US" altLang="ko-KR" sz="1500" dirty="0" smtClean="0"/>
          </a:p>
          <a:p>
            <a:pPr marL="0" indent="0" algn="ctr" fontAlgn="base">
              <a:buFont typeface="Arial" panose="020B0604020202020204" pitchFamily="34" charset="0"/>
              <a:buNone/>
            </a:pPr>
            <a:endParaRPr lang="ko-KR" altLang="en-US" sz="15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2" y="2650787"/>
            <a:ext cx="3600000" cy="18183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648315"/>
            <a:ext cx="3600000" cy="1820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88" y="2648315"/>
            <a:ext cx="3600000" cy="18073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1624738" y="463681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㈜</a:t>
            </a:r>
            <a:r>
              <a:rPr lang="ko-KR" altLang="en-US" sz="1400" dirty="0" err="1" smtClean="0"/>
              <a:t>소프트센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578871" y="4636817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시너스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주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215609" y="463681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㈜</a:t>
            </a:r>
            <a:r>
              <a:rPr lang="ko-KR" altLang="en-US" sz="1400" dirty="0" err="1" smtClean="0"/>
              <a:t>씨피알에스앤티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730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685800" y="1751830"/>
            <a:ext cx="10820400" cy="3055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ko-KR" altLang="en-US" sz="1500" dirty="0" smtClean="0"/>
              <a:t>디자인</a:t>
            </a:r>
            <a:endParaRPr lang="en-US" altLang="ko-KR" sz="1500" dirty="0"/>
          </a:p>
        </p:txBody>
      </p:sp>
      <p:sp>
        <p:nvSpPr>
          <p:cNvPr id="16" name="TextBox 15"/>
          <p:cNvSpPr txBox="1"/>
          <p:nvPr/>
        </p:nvSpPr>
        <p:spPr>
          <a:xfrm>
            <a:off x="1708895" y="4632056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Pinterest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6923" y="4621937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Behance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569071" y="4632056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dribbble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88" y="2643440"/>
            <a:ext cx="3600000" cy="1808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643440"/>
            <a:ext cx="3600000" cy="18036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2" y="2663056"/>
            <a:ext cx="3600000" cy="1806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39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685800" y="1751830"/>
            <a:ext cx="10820400" cy="3055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ko-KR" altLang="en-US" sz="1500" dirty="0" smtClean="0"/>
              <a:t>패션</a:t>
            </a:r>
            <a:endParaRPr lang="en-US" altLang="ko-KR" sz="1500" dirty="0"/>
          </a:p>
        </p:txBody>
      </p:sp>
      <p:sp>
        <p:nvSpPr>
          <p:cNvPr id="16" name="TextBox 15"/>
          <p:cNvSpPr txBox="1"/>
          <p:nvPr/>
        </p:nvSpPr>
        <p:spPr>
          <a:xfrm>
            <a:off x="1747367" y="4636818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VOGUE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734362" y="463681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패션엔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664449" y="463681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코디북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87" y="2652560"/>
            <a:ext cx="3600000" cy="18282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657535"/>
            <a:ext cx="3600000" cy="1807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2" y="2652560"/>
            <a:ext cx="3600000" cy="1812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91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685800" y="1751830"/>
            <a:ext cx="10820400" cy="3055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ko-KR" altLang="en-US" sz="1500" dirty="0" smtClean="0"/>
              <a:t>펜션</a:t>
            </a:r>
            <a:endParaRPr lang="en-US" altLang="ko-KR" sz="1500" dirty="0"/>
          </a:p>
        </p:txBody>
      </p:sp>
      <p:sp>
        <p:nvSpPr>
          <p:cNvPr id="16" name="TextBox 15"/>
          <p:cNvSpPr txBox="1"/>
          <p:nvPr/>
        </p:nvSpPr>
        <p:spPr>
          <a:xfrm>
            <a:off x="1804274" y="463681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야놀자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734362" y="463681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팬션킹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574682" y="46368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팬션자바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2" y="2648917"/>
            <a:ext cx="3600000" cy="18061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648315"/>
            <a:ext cx="3600000" cy="1810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88" y="2648315"/>
            <a:ext cx="3600000" cy="1767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468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1800" y="421122"/>
            <a:ext cx="8610600" cy="1293028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</a:t>
            </a:r>
            <a:r>
              <a:rPr lang="ko-KR" altLang="en-US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포지셔닝 맵 만들기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/>
            </a:r>
            <a:b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751481" y="3483216"/>
            <a:ext cx="7200000" cy="35881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16200000">
            <a:off x="1423755" y="3471502"/>
            <a:ext cx="5400000" cy="358815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23755" y="3477359"/>
            <a:ext cx="7200000" cy="35881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1423755" y="3658039"/>
            <a:ext cx="5400000" cy="358815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95501" y="7924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강렬함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8015" y="7924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짙음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54380" y="6251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부드러움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98015" y="62517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옅음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85098" y="31021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다채로움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12900" y="38303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화려함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2570" y="38303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열정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4048" y="31138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에너지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64" y="2483553"/>
            <a:ext cx="1800000" cy="902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86" y="1502280"/>
            <a:ext cx="1800000" cy="895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4" y="1136890"/>
            <a:ext cx="1800000" cy="9006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79" y="1418048"/>
            <a:ext cx="1800000" cy="90244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49" y="1846283"/>
            <a:ext cx="1800000" cy="89329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38" y="3867063"/>
            <a:ext cx="1800000" cy="89327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35" y="4539356"/>
            <a:ext cx="1800000" cy="90736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38" y="4642354"/>
            <a:ext cx="1800000" cy="9190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85" y="5446723"/>
            <a:ext cx="1800000" cy="900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2" y="3813513"/>
            <a:ext cx="1800000" cy="83086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645" y="5442500"/>
            <a:ext cx="1800000" cy="90246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40" y="2641661"/>
            <a:ext cx="1800000" cy="881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8426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목차</a:t>
            </a: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500" dirty="0" err="1" smtClean="0"/>
              <a:t>홈페이지란</a:t>
            </a:r>
            <a:r>
              <a:rPr lang="en-US" altLang="ko-KR" sz="1500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5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sz="1500" dirty="0" smtClean="0"/>
              <a:t>UI/UX</a:t>
            </a:r>
            <a:r>
              <a:rPr lang="ko-KR" altLang="en-US" sz="1500" dirty="0" smtClean="0"/>
              <a:t>디자인이란</a:t>
            </a:r>
            <a:r>
              <a:rPr lang="en-US" altLang="ko-KR" sz="1500" dirty="0" smtClean="0"/>
              <a:t>?</a:t>
            </a:r>
            <a:endParaRPr lang="en-US" altLang="ko-KR" sz="1500" dirty="0"/>
          </a:p>
          <a:p>
            <a:pPr marL="457200" indent="-457200">
              <a:buFont typeface="+mj-lt"/>
              <a:buAutoNum type="arabicPeriod"/>
            </a:pPr>
            <a:endParaRPr lang="en-US" altLang="ko-KR" sz="15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1500" dirty="0" smtClean="0"/>
              <a:t>홈페이지디자인의 </a:t>
            </a:r>
            <a:r>
              <a:rPr lang="ko-KR" altLang="en-US" sz="1500" dirty="0"/>
              <a:t>종류 </a:t>
            </a:r>
            <a:r>
              <a:rPr lang="ko-KR" altLang="en-US" sz="1500" dirty="0" smtClean="0"/>
              <a:t>용어정리</a:t>
            </a:r>
            <a:endParaRPr lang="en-US" altLang="ko-KR" sz="15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15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1500" dirty="0" smtClean="0"/>
              <a:t>업체별 </a:t>
            </a:r>
            <a:r>
              <a:rPr lang="ko-KR" altLang="en-US" sz="1500" dirty="0" err="1"/>
              <a:t>분류별</a:t>
            </a:r>
            <a:r>
              <a:rPr lang="ko-KR" altLang="en-US" sz="1500" dirty="0"/>
              <a:t> 디자인 </a:t>
            </a:r>
            <a:r>
              <a:rPr lang="ko-KR" altLang="en-US" sz="1500" dirty="0" smtClean="0"/>
              <a:t>정리</a:t>
            </a:r>
            <a:endParaRPr lang="en-US" altLang="ko-KR" sz="15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15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1500" dirty="0" smtClean="0"/>
              <a:t> </a:t>
            </a:r>
            <a:r>
              <a:rPr lang="ko-KR" altLang="en-US" sz="1500" dirty="0"/>
              <a:t>포지셔닝 맵 </a:t>
            </a:r>
            <a:r>
              <a:rPr lang="ko-KR" altLang="en-US" sz="1500" dirty="0" smtClean="0"/>
              <a:t>만들기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4850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3000" dirty="0" err="1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홈페이지란</a:t>
            </a:r>
            <a:r>
              <a:rPr lang="en-US" altLang="ko-KR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500" dirty="0"/>
              <a:t>인터넷에서</a:t>
            </a:r>
            <a:r>
              <a:rPr lang="en-US" altLang="ko-KR" sz="1500" dirty="0"/>
              <a:t>, </a:t>
            </a:r>
            <a:r>
              <a:rPr lang="ko-KR" altLang="en-US" sz="1500" dirty="0"/>
              <a:t>웹</a:t>
            </a:r>
            <a:r>
              <a:rPr lang="en-US" altLang="ko-KR" sz="1500" dirty="0"/>
              <a:t>(Web)</a:t>
            </a:r>
            <a:r>
              <a:rPr lang="ko-KR" altLang="en-US" sz="1500" dirty="0"/>
              <a:t>에 접속했을 때 처음 표시되는 화면</a:t>
            </a:r>
            <a:r>
              <a:rPr lang="en-US" altLang="ko-KR" sz="1500" dirty="0"/>
              <a:t>. 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정보 </a:t>
            </a:r>
            <a:r>
              <a:rPr lang="ko-KR" altLang="en-US" sz="1500" dirty="0"/>
              <a:t>제공자가 그 정보에 대한 목록이나 안내 등을 제시해 놓은 것임</a:t>
            </a:r>
            <a:r>
              <a:rPr lang="en-US" altLang="ko-KR" sz="1500" dirty="0"/>
              <a:t>. 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또는</a:t>
            </a:r>
            <a:r>
              <a:rPr lang="en-US" altLang="ko-KR" sz="1500" dirty="0"/>
              <a:t>, </a:t>
            </a:r>
            <a:r>
              <a:rPr lang="ko-KR" altLang="en-US" sz="1500" dirty="0"/>
              <a:t>그 화면이 안내하는 구체적 정보</a:t>
            </a:r>
            <a:r>
              <a:rPr lang="en-US" altLang="ko-KR" sz="1500" dirty="0"/>
              <a:t>.</a:t>
            </a:r>
          </a:p>
          <a:p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1319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UI/UX </a:t>
            </a:r>
            <a:r>
              <a:rPr lang="ko-KR" altLang="en-US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디자인이란</a:t>
            </a:r>
            <a:r>
              <a:rPr lang="en-US" altLang="ko-KR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sz="1500" b="1" cap="all" dirty="0"/>
              <a:t>UI (USER INTERFACE)</a:t>
            </a:r>
            <a:endParaRPr lang="ko-KR" altLang="en-US" sz="1500" b="1" cap="all" dirty="0"/>
          </a:p>
          <a:p>
            <a:pPr marL="0" indent="0" latinLnBrk="0">
              <a:buNone/>
            </a:pPr>
            <a:r>
              <a:rPr lang="en-US" altLang="ko-KR" sz="1500" dirty="0"/>
              <a:t>UI</a:t>
            </a:r>
            <a:r>
              <a:rPr lang="ko-KR" altLang="en-US" sz="1500" dirty="0"/>
              <a:t>는 사용자가 제품</a:t>
            </a:r>
            <a:r>
              <a:rPr lang="en-US" altLang="ko-KR" sz="1500" dirty="0"/>
              <a:t>/</a:t>
            </a:r>
            <a:r>
              <a:rPr lang="ko-KR" altLang="en-US" sz="1500" dirty="0"/>
              <a:t>서비스를 사용할 때</a:t>
            </a:r>
            <a:r>
              <a:rPr lang="en-US" altLang="ko-KR" sz="1500" dirty="0"/>
              <a:t>, </a:t>
            </a:r>
            <a:r>
              <a:rPr lang="ko-KR" altLang="en-US" sz="1500" dirty="0"/>
              <a:t>마주하게 되는 면 입니다</a:t>
            </a:r>
            <a:r>
              <a:rPr lang="en-US" altLang="ko-KR" sz="1500" dirty="0"/>
              <a:t>.</a:t>
            </a:r>
            <a:br>
              <a:rPr lang="en-US" altLang="ko-KR" sz="1500" dirty="0"/>
            </a:br>
            <a:r>
              <a:rPr lang="ko-KR" altLang="en-US" sz="1500" dirty="0"/>
              <a:t>즉</a:t>
            </a:r>
            <a:r>
              <a:rPr lang="en-US" altLang="ko-KR" sz="1500" dirty="0"/>
              <a:t>, </a:t>
            </a:r>
            <a:r>
              <a:rPr lang="ko-KR" altLang="en-US" sz="1500" dirty="0"/>
              <a:t>사용자가 제품</a:t>
            </a:r>
            <a:r>
              <a:rPr lang="en-US" altLang="ko-KR" sz="1500" dirty="0"/>
              <a:t>/</a:t>
            </a:r>
            <a:r>
              <a:rPr lang="ko-KR" altLang="en-US" sz="1500" dirty="0"/>
              <a:t>서비스와 상호작용할 수 있도록 만들어진 매개체인 것 이지요</a:t>
            </a:r>
            <a:r>
              <a:rPr lang="en-US" altLang="ko-KR" sz="1500" dirty="0"/>
              <a:t>.</a:t>
            </a:r>
            <a:br>
              <a:rPr lang="en-US" altLang="ko-KR" sz="1500" dirty="0"/>
            </a:br>
            <a:r>
              <a:rPr lang="ko-KR" altLang="en-US" sz="1500" dirty="0"/>
              <a:t>따라서 </a:t>
            </a:r>
            <a:r>
              <a:rPr lang="en-US" altLang="ko-KR" sz="1500" dirty="0"/>
              <a:t>UI </a:t>
            </a:r>
            <a:r>
              <a:rPr lang="ko-KR" altLang="en-US" sz="1500" dirty="0"/>
              <a:t>디자인은 폰트</a:t>
            </a:r>
            <a:r>
              <a:rPr lang="en-US" altLang="ko-KR" sz="1500" dirty="0"/>
              <a:t>, </a:t>
            </a:r>
            <a:r>
              <a:rPr lang="ko-KR" altLang="en-US" sz="1500" dirty="0"/>
              <a:t>칼라</a:t>
            </a:r>
            <a:r>
              <a:rPr lang="en-US" altLang="ko-KR" sz="1500" dirty="0"/>
              <a:t>, </a:t>
            </a:r>
            <a:r>
              <a:rPr lang="ko-KR" altLang="en-US" sz="1500" dirty="0"/>
              <a:t>레이아웃과 같이 사용자가 </a:t>
            </a:r>
            <a:r>
              <a:rPr lang="ko-KR" altLang="en-US" sz="1500" dirty="0" err="1"/>
              <a:t>마주하게될</a:t>
            </a:r>
            <a:r>
              <a:rPr lang="ko-KR" altLang="en-US" sz="1500" dirty="0"/>
              <a:t> 시각적인 디자인을 말합니다</a:t>
            </a:r>
            <a:r>
              <a:rPr lang="en-US" altLang="ko-KR" sz="1500" dirty="0" smtClean="0"/>
              <a:t>.</a:t>
            </a:r>
          </a:p>
          <a:p>
            <a:pPr latinLnBrk="0"/>
            <a:endParaRPr lang="en-US" altLang="ko-KR" sz="1500" dirty="0"/>
          </a:p>
          <a:p>
            <a:pPr latinLnBrk="0"/>
            <a:r>
              <a:rPr lang="en-US" altLang="ko-KR" sz="1500" b="1" cap="all" dirty="0"/>
              <a:t>UX (USER EXPERIENCE</a:t>
            </a:r>
            <a:r>
              <a:rPr lang="en-US" altLang="ko-KR" sz="1500" b="1" cap="all" dirty="0" smtClean="0"/>
              <a:t>)</a:t>
            </a:r>
            <a:endParaRPr lang="ko-KR" altLang="en-US" sz="1500" b="1" cap="all" dirty="0"/>
          </a:p>
          <a:p>
            <a:pPr marL="0" indent="0" latinLnBrk="0">
              <a:buNone/>
            </a:pPr>
            <a:r>
              <a:rPr lang="en-US" altLang="ko-KR" sz="1500" dirty="0"/>
              <a:t>UX</a:t>
            </a:r>
            <a:r>
              <a:rPr lang="ko-KR" altLang="en-US" sz="1500" dirty="0"/>
              <a:t>는 사용자 경험의 약자로</a:t>
            </a:r>
            <a:r>
              <a:rPr lang="en-US" altLang="ko-KR" sz="1500" dirty="0"/>
              <a:t>, </a:t>
            </a:r>
            <a:r>
              <a:rPr lang="ko-KR" altLang="en-US" sz="1500" dirty="0"/>
              <a:t>사용자가 어떠한 서비스</a:t>
            </a:r>
            <a:r>
              <a:rPr lang="en-US" altLang="ko-KR" sz="1500" dirty="0"/>
              <a:t>/ </a:t>
            </a:r>
            <a:r>
              <a:rPr lang="ko-KR" altLang="en-US" sz="1500" dirty="0"/>
              <a:t>제품을 직간접적으로 이용하면서 느끼는 종합적인 만족을 의미합니다</a:t>
            </a:r>
            <a:r>
              <a:rPr lang="en-US" altLang="ko-KR" sz="1500" dirty="0"/>
              <a:t>.</a:t>
            </a:r>
            <a:br>
              <a:rPr lang="en-US" altLang="ko-KR" sz="1500" dirty="0"/>
            </a:br>
            <a:r>
              <a:rPr lang="en-US" altLang="ko-KR" sz="1500" dirty="0"/>
              <a:t>UX </a:t>
            </a:r>
            <a:r>
              <a:rPr lang="ko-KR" altLang="en-US" sz="1500" dirty="0"/>
              <a:t>디자인이란 사용자에게 만족스러운 경험을 제공하는 </a:t>
            </a:r>
            <a:r>
              <a:rPr lang="en-US" altLang="ko-KR" sz="1500" dirty="0"/>
              <a:t>UI</a:t>
            </a:r>
            <a:r>
              <a:rPr lang="ko-KR" altLang="en-US" sz="1500" dirty="0"/>
              <a:t>를 디자인 하는 것입니다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, </a:t>
            </a:r>
            <a:r>
              <a:rPr lang="ko-KR" altLang="en-US" sz="1500" dirty="0"/>
              <a:t>사용자가 만족할 수 있도록 사용자 중심적으로 설계된 디자인이라고 볼 수 있습니다</a:t>
            </a:r>
            <a:r>
              <a:rPr lang="en-US" altLang="ko-KR" sz="1500" dirty="0"/>
              <a:t>.</a:t>
            </a:r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UI/UX </a:t>
            </a:r>
            <a:r>
              <a:rPr lang="ko-KR" altLang="en-US" sz="1500" dirty="0" smtClean="0"/>
              <a:t>디자인은 빠르고 편리하게 제품이나 서비스를 이용할 수 있도록 시각적으로 디자인됨과 동시에 사용자의 경험과</a:t>
            </a:r>
            <a:endParaRPr lang="en-US" altLang="ko-KR" sz="1500" dirty="0" smtClean="0"/>
          </a:p>
          <a:p>
            <a:pPr marL="0" indent="0">
              <a:buNone/>
            </a:pPr>
            <a:r>
              <a:rPr lang="ko-KR" altLang="en-US" sz="1500" dirty="0" smtClean="0"/>
              <a:t>목표를 이해하고 그것을 충족시켜줄 수 있는 디자인을 뜻합니다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19577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000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홈페이지디자인의 종류 용어정리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/>
            </a:r>
            <a:b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500" dirty="0" smtClean="0"/>
              <a:t>Main(</a:t>
            </a:r>
            <a:r>
              <a:rPr lang="ko-KR" altLang="en-US" sz="1500" dirty="0" smtClean="0"/>
              <a:t>메인</a:t>
            </a:r>
            <a:r>
              <a:rPr lang="en-US" altLang="ko-KR" sz="1500" dirty="0" smtClean="0"/>
              <a:t>) : </a:t>
            </a:r>
            <a:r>
              <a:rPr lang="ko-KR" altLang="en-US" sz="1500" dirty="0" smtClean="0"/>
              <a:t>도메인을 입력하여 홈페이지에 접속했을 때 처음으로 마주하는 페이지 입니다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7" y="2616799"/>
            <a:ext cx="5725037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직사각형 4"/>
          <p:cNvSpPr/>
          <p:nvPr/>
        </p:nvSpPr>
        <p:spPr>
          <a:xfrm>
            <a:off x="3391383" y="2754775"/>
            <a:ext cx="5428526" cy="3324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66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718685"/>
            <a:ext cx="10820400" cy="4500000"/>
          </a:xfrm>
        </p:spPr>
        <p:txBody>
          <a:bodyPr>
            <a:normAutofit/>
          </a:bodyPr>
          <a:lstStyle/>
          <a:p>
            <a:r>
              <a:rPr lang="en-US" altLang="ko-KR" sz="1500" dirty="0" smtClean="0"/>
              <a:t>Sub(</a:t>
            </a:r>
            <a:r>
              <a:rPr lang="ko-KR" altLang="en-US" sz="1500" dirty="0" smtClean="0"/>
              <a:t>서브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실질적인 컨텐츠가 보여지거나 정보를 제공하는 페이지 입니다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07" y="2618685"/>
            <a:ext cx="6009586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직사각형 4"/>
          <p:cNvSpPr/>
          <p:nvPr/>
        </p:nvSpPr>
        <p:spPr>
          <a:xfrm>
            <a:off x="3102782" y="3634450"/>
            <a:ext cx="3876752" cy="2222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3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718685"/>
            <a:ext cx="10820400" cy="4500000"/>
          </a:xfrm>
        </p:spPr>
        <p:txBody>
          <a:bodyPr>
            <a:normAutofit/>
          </a:bodyPr>
          <a:lstStyle/>
          <a:p>
            <a:r>
              <a:rPr lang="en-US" altLang="ko-KR" sz="1500" dirty="0" smtClean="0"/>
              <a:t>GNB(</a:t>
            </a:r>
            <a:r>
              <a:rPr lang="ko-KR" altLang="en-US" sz="1500" dirty="0" err="1" smtClean="0"/>
              <a:t>지엔비</a:t>
            </a:r>
            <a:r>
              <a:rPr lang="en-US" altLang="ko-KR" sz="1500" dirty="0" smtClean="0"/>
              <a:t>)</a:t>
            </a:r>
            <a:r>
              <a:rPr lang="ko-KR" altLang="en-US" sz="1500" dirty="0"/>
              <a:t> </a:t>
            </a:r>
            <a:r>
              <a:rPr lang="en-US" altLang="ko-KR" sz="1500" dirty="0" smtClean="0"/>
              <a:t>: Global Navigation Bar</a:t>
            </a:r>
            <a:r>
              <a:rPr lang="ko-KR" altLang="en-US" sz="1500" dirty="0" smtClean="0"/>
              <a:t>의 약자이며 통상적으로 메인화면에서 상단에 위치한 주 메뉴 바를 지칭하는 홈페이지용어 입니다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054" y="2618685"/>
            <a:ext cx="789589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2338086" y="3379808"/>
            <a:ext cx="7338348" cy="289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4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718685"/>
            <a:ext cx="10820400" cy="4500000"/>
          </a:xfrm>
        </p:spPr>
        <p:txBody>
          <a:bodyPr>
            <a:normAutofit/>
          </a:bodyPr>
          <a:lstStyle/>
          <a:p>
            <a:r>
              <a:rPr lang="en-US" altLang="ko-KR" sz="1500" dirty="0" smtClean="0"/>
              <a:t>LNB(</a:t>
            </a:r>
            <a:r>
              <a:rPr lang="ko-KR" altLang="en-US" sz="1500" dirty="0" err="1" smtClean="0"/>
              <a:t>엘엔비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: Local Navigation Bar</a:t>
            </a:r>
            <a:r>
              <a:rPr lang="ko-KR" altLang="en-US" sz="1500" dirty="0" smtClean="0"/>
              <a:t>의 약자로</a:t>
            </a:r>
            <a:r>
              <a:rPr lang="en-US" altLang="ko-KR" sz="1500" dirty="0" smtClean="0"/>
              <a:t> GNB </a:t>
            </a:r>
            <a:r>
              <a:rPr lang="ko-KR" altLang="en-US" sz="1500" dirty="0" smtClean="0"/>
              <a:t>하위 메뉴라고 지칭할 수 있습니다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591" y="2618685"/>
            <a:ext cx="6419337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2797590" y="3530278"/>
            <a:ext cx="2457315" cy="2688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2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718685"/>
            <a:ext cx="10820400" cy="4500000"/>
          </a:xfrm>
        </p:spPr>
        <p:txBody>
          <a:bodyPr>
            <a:normAutofit/>
          </a:bodyPr>
          <a:lstStyle/>
          <a:p>
            <a:r>
              <a:rPr lang="en-US" altLang="ko-KR" sz="1500" dirty="0" smtClean="0"/>
              <a:t>Global menu(</a:t>
            </a:r>
            <a:r>
              <a:rPr lang="ko-KR" altLang="en-US" sz="1500" dirty="0" smtClean="0"/>
              <a:t>글로벌 메뉴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웹사이트 우측 제일 상단에 작은 글씨로 나열된 메뉴들을 가리키는 단어 입니다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42" y="2618685"/>
            <a:ext cx="7188716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7546694" y="2618686"/>
            <a:ext cx="1493134" cy="4138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1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행기 구름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TM04033937[[fn=비행기 구름]]</Template>
  <TotalTime>163</TotalTime>
  <Words>321</Words>
  <Application>Microsoft Office PowerPoint</Application>
  <PresentationFormat>와이드스크린</PresentationFormat>
  <Paragraphs>58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12롯데마트드림Bold</vt:lpstr>
      <vt:lpstr>12롯데마트드림Medium</vt:lpstr>
      <vt:lpstr>맑은 고딕</vt:lpstr>
      <vt:lpstr>Arial</vt:lpstr>
      <vt:lpstr>Century Gothic</vt:lpstr>
      <vt:lpstr>비행기 구름</vt:lpstr>
      <vt:lpstr>시각디자인 리서치 분석</vt:lpstr>
      <vt:lpstr>목차</vt:lpstr>
      <vt:lpstr>1. 홈페이지란?</vt:lpstr>
      <vt:lpstr>2. UI/UX 디자인이란?</vt:lpstr>
      <vt:lpstr>3. 홈페이지디자인의 종류 용어정리 </vt:lpstr>
      <vt:lpstr>PowerPoint 프레젠테이션</vt:lpstr>
      <vt:lpstr>PowerPoint 프레젠테이션</vt:lpstr>
      <vt:lpstr>PowerPoint 프레젠테이션</vt:lpstr>
      <vt:lpstr>PowerPoint 프레젠테이션</vt:lpstr>
      <vt:lpstr>4. 업체별 분류별 디자인 정리 </vt:lpstr>
      <vt:lpstr>PowerPoint 프레젠테이션</vt:lpstr>
      <vt:lpstr>PowerPoint 프레젠테이션</vt:lpstr>
      <vt:lpstr>PowerPoint 프레젠테이션</vt:lpstr>
      <vt:lpstr>5. 포지셔닝 맵 만들기(홈페이지)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시각디자인 리서치 분석</dc:title>
  <dc:creator>user</dc:creator>
  <cp:lastModifiedBy>user</cp:lastModifiedBy>
  <cp:revision>22</cp:revision>
  <dcterms:created xsi:type="dcterms:W3CDTF">2023-06-22T01:38:41Z</dcterms:created>
  <dcterms:modified xsi:type="dcterms:W3CDTF">2023-06-22T04:23:22Z</dcterms:modified>
</cp:coreProperties>
</file>